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 autoAdjust="0"/>
  </p:normalViewPr>
  <p:slideViewPr>
    <p:cSldViewPr snapToGrid="0">
      <p:cViewPr varScale="1">
        <p:scale>
          <a:sx n="89" d="100"/>
          <a:sy n="89" d="100"/>
        </p:scale>
        <p:origin x="131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79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ACC84-CB65-4746-8B53-AFA275DF6E89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7CA1B-CF49-4D6B-AC3E-2F401CBB7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1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20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17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16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91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85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73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23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89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19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3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97108-E59F-4922-9095-9FAA9F80229D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14D56-4CCC-4245-AF83-5BC48C718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6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F1E9D0-C2B6-431F-8C99-C9CF2B3948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214E14-779C-4437-ACFC-721DCE642A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FAE393-B359-4CE1-9A21-DDA05A92FA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B0E4D90-D679-4BF7-9CBA-C337610BAEA4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292072"/>
            <a:ext cx="9143999" cy="2048182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Congress of </a:t>
            </a:r>
            <a:r>
              <a:rPr lang="en-US" altLang="ja-JP" sz="4800" b="1" dirty="0" err="1">
                <a:solidFill>
                  <a:schemeClr val="bg1"/>
                </a:solidFill>
                <a:latin typeface="Arial" panose="020B0604020202020204" pitchFamily="34" charset="0"/>
              </a:rPr>
              <a:t>Interasma</a:t>
            </a: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Japan / North Asia</a:t>
            </a:r>
            <a:r>
              <a:rPr lang="ja-JP" altLang="en-US" sz="4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ja-JP" altLang="en-US" sz="4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</a:br>
            <a: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</a:rPr>
              <a:t>COI Disclosure</a:t>
            </a:r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lang="en-US" altLang="ja-JP" sz="2700" b="1" i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02B391-54D8-4216-851A-B30886D7C323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4770265"/>
            <a:ext cx="7886700" cy="124367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ja-JP" altLang="en-US" sz="21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enterprises, etc. with which there is a COI relationship to be disclosed pertaining to the topic presentation.</a:t>
            </a:r>
            <a:endParaRPr lang="en-US" altLang="ja-JP" b="1" i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525" b="1" i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950DC64-E0C7-4BA5-8F8F-B35A57E26C6B}"/>
              </a:ext>
            </a:extLst>
          </p:cNvPr>
          <p:cNvSpPr txBox="1"/>
          <p:nvPr/>
        </p:nvSpPr>
        <p:spPr>
          <a:xfrm>
            <a:off x="1632858" y="168681"/>
            <a:ext cx="7393577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>
                <a:solidFill>
                  <a:schemeClr val="bg1"/>
                </a:solidFill>
              </a:rPr>
              <a:t>When there is no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>
                <a:solidFill>
                  <a:schemeClr val="bg1"/>
                </a:solidFill>
              </a:rPr>
              <a:t> </a:t>
            </a:r>
            <a:r>
              <a:rPr lang="en-US" altLang="ja-JP" sz="2400" b="1" u="sng" dirty="0">
                <a:solidFill>
                  <a:schemeClr val="bg1"/>
                </a:solidFill>
              </a:rPr>
              <a:t>(within the previous 1</a:t>
            </a:r>
            <a:r>
              <a:rPr lang="ja-JP" altLang="en-US" sz="2400" b="1" u="sng" dirty="0">
                <a:solidFill>
                  <a:schemeClr val="bg1"/>
                </a:solidFill>
              </a:rPr>
              <a:t> </a:t>
            </a:r>
            <a:r>
              <a:rPr lang="en-US" altLang="ja-JP" sz="2400" b="1" u="sng" dirty="0">
                <a:solidFill>
                  <a:schemeClr val="bg1"/>
                </a:solidFill>
              </a:rPr>
              <a:t>years)</a:t>
            </a:r>
            <a:endParaRPr lang="en-US" altLang="ja-JP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E9948BBD-91B8-496A-8B71-CC21D85C96FC}"/>
              </a:ext>
            </a:extLst>
          </p:cNvPr>
          <p:cNvSpPr txBox="1">
            <a:spLocks noChangeArrowheads="1"/>
          </p:cNvSpPr>
          <p:nvPr/>
        </p:nvSpPr>
        <p:spPr>
          <a:xfrm>
            <a:off x="63583" y="3551639"/>
            <a:ext cx="9235755" cy="70508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05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en-US" altLang="ja-JP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all presenters</a:t>
            </a:r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Ichiro</a:t>
            </a:r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Tokyo, Jiro Kyoto, </a:t>
            </a:r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</a:t>
            </a:r>
            <a:r>
              <a:rPr lang="en-US" altLang="ja-JP" sz="2700" b="1" i="1" dirty="0" err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Sabro</a:t>
            </a:r>
            <a:r>
              <a:rPr lang="en-US" altLang="ja-JP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Osaka</a:t>
            </a:r>
          </a:p>
          <a:p>
            <a:pPr algn="ctr"/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</a:t>
            </a:r>
            <a:r>
              <a:rPr lang="en-US" altLang="ja-JP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(</a:t>
            </a:r>
            <a:r>
              <a:rPr lang="ja-JP" altLang="en-US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 </a:t>
            </a:r>
            <a:r>
              <a:rPr lang="en-US" altLang="ja-JP" sz="2700" b="1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Corresponding author)</a:t>
            </a:r>
          </a:p>
        </p:txBody>
      </p:sp>
    </p:spTree>
    <p:extLst>
      <p:ext uri="{BB962C8B-B14F-4D97-AF65-F5344CB8AC3E}">
        <p14:creationId xmlns:p14="http://schemas.microsoft.com/office/powerpoint/2010/main" val="428199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124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コンベンションフィールド株式会社</dc:creator>
  <cp:lastModifiedBy>本間 光</cp:lastModifiedBy>
  <cp:revision>2</cp:revision>
  <cp:lastPrinted>2020-11-15T13:02:23Z</cp:lastPrinted>
  <dcterms:created xsi:type="dcterms:W3CDTF">2020-11-15T12:59:05Z</dcterms:created>
  <dcterms:modified xsi:type="dcterms:W3CDTF">2020-12-09T00:01:01Z</dcterms:modified>
</cp:coreProperties>
</file>